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097C-B1A8-40CC-B148-663D8D1EF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A8259-64AD-4142-BAE9-12A5D8DF9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4FFA1-801D-4B42-B32B-0822098DB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3809-23FE-41E2-B861-6313AF89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E3F4C-A895-476D-9962-1FE978DB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1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1FC16-6848-4246-A659-ABA2AE56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64F1D-9B85-43F0-87B2-B3C91F391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E5E0D-4037-497A-BD74-1DA88701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902-3D03-4B50-8FD0-CDBB1E88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1D730-6B8B-4AAC-8B66-EDACBE8F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0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AA10B1-135F-4D13-930E-9C55F3AD42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3FC0F-0ED3-46D3-A76D-4CB748CEA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65629-E12C-402D-AFC3-586C5DB3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5254D-E300-4050-861A-61CF7A7D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0F6DF-B443-46D4-A916-004DBE4F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9DF6-36E5-4EDF-B6EF-96674667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3641-C6A5-4572-80D3-89E0BF505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3910-D6A7-4025-8874-E7AEFFB3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AA6A3-E3B1-4C3E-98FF-AE9FBCB2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3C9D5-9A56-4E00-9DD7-419AD76E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0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2667-5D59-4095-A361-190F4182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52A6C-1E4B-41F5-BAAC-289D99A36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BE4A4-F3BE-4712-8688-A58CA02F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4D55F-1F61-41B8-B949-F206C4B4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05CEF-47A4-4CCE-ABF0-070BB581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7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EDF63-367C-4CE4-B626-7C2EF0EA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B2282-1B2B-4E51-B644-E6D17DA35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A7E14-7E20-4904-967E-B3C9AC297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0BE8C-51F5-4754-AFBB-EDD6B5DA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926A4-963D-4CB1-BE86-2AF58653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CC01B-FA87-4F8B-851E-85FEF4BA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6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C1BE-EAD1-43DF-B4B0-9ADCB50F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8007C-9A06-4165-802F-043C28381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225AE-039D-4487-A900-FA1DEFBFC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1E944-D0CA-43FD-8FC5-AF8CCDAD1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F1085-E1B1-4ACA-B477-B5A7E1DA1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D592D-3C45-47A1-8B57-48BDC6B3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3694D-7D02-4F3E-B2B6-492A729F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86CD1B-16CA-42A0-8D71-0BDEE269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5AC8-5BC3-47A8-BF70-4E258F03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EB7678-82D0-45C1-AD68-42EE8C50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E494C-3C18-453E-AF12-05EFF0C8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21532-5056-4DAD-ACF2-5A5E4131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5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C535F-AE21-4737-9DBC-57C9F0C5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AFBC0C-266E-4721-85E9-E3FC1B58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5CDF3-C051-49CD-A259-2161F5D9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0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0586-3932-4E3D-9F1D-2CC0AD4C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9F236-2485-462C-92C6-1FFBFA547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E2414-F829-4C8A-93AD-3CB06B7B6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BCD22-E1F2-477A-B159-721B1E30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10E68-5E82-4892-8497-397A031B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1778E-142D-4387-9491-0172E442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5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553C0-85CE-4BBF-AA79-3B89A557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2AA00-7E15-4E8B-843C-AAFB8CA1B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AD5CC-61A0-4E72-9C19-366EDDCF8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8B913-247F-4B8F-896E-DAF5715D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7ED4D-BFE7-41D4-A234-96443C36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841F9-3AF5-48C7-B461-568A4905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0FFE2-A812-4ABE-88F6-629A3A3C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69AA4-ED54-4414-8F02-5CFAF85F8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94AD0-76B5-47D4-BF0E-5BF016CD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20EF6-0392-4AC7-81BE-14D70A038F6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5712-90BF-4AEB-B987-B1640CA9A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3BAB8-48AC-44D1-8FEA-4A3A3F29F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DBF3-2229-4168-A0E8-6A08B97B4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7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8B6D-A8D3-48E0-9664-5834072F2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F0575-736F-4649-9CD9-6EAB2E76B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09954E-C303-46B6-81C9-D7031A534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8" y="264902"/>
            <a:ext cx="11937003" cy="63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6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Becker</dc:creator>
  <cp:lastModifiedBy>Kelly Becker</cp:lastModifiedBy>
  <cp:revision>1</cp:revision>
  <dcterms:created xsi:type="dcterms:W3CDTF">2023-03-23T20:18:53Z</dcterms:created>
  <dcterms:modified xsi:type="dcterms:W3CDTF">2023-03-23T20:19:18Z</dcterms:modified>
</cp:coreProperties>
</file>