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1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2097C-B1A8-40CC-B148-663D8D1EF0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A8259-64AD-4142-BAE9-12A5D8DF93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B4FFA1-801D-4B42-B32B-0822098DB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20EF6-0392-4AC7-81BE-14D70A038F68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5F3809-23FE-41E2-B861-6313AF893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E3F4C-A895-476D-9962-1FE978DB8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0DBF3-2229-4168-A0E8-6A08B97B4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112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11FC16-6848-4246-A659-ABA2AE560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264F1D-9B85-43F0-87B2-B3C91F3915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6E5E0D-4037-497A-BD74-1DA88701A4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20EF6-0392-4AC7-81BE-14D70A038F68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BF3902-3D03-4B50-8FD0-CDBB1E881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01D730-6B8B-4AAC-8B66-EDACBE8FE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0DBF3-2229-4168-A0E8-6A08B97B4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403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EAA10B1-135F-4D13-930E-9C55F3AD42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43FC0F-0ED3-46D3-A76D-4CB748CEA0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165629-E12C-402D-AFC3-586C5DB36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20EF6-0392-4AC7-81BE-14D70A038F68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35254D-E300-4050-861A-61CF7A7DA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80F6DF-B443-46D4-A916-004DBE4F1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0DBF3-2229-4168-A0E8-6A08B97B4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78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C9DF6-36E5-4EDF-B6EF-966746676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9C3641-C6A5-4572-80D3-89E0BF5051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4F3910-D6A7-4025-8874-E7AEFFB3B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20EF6-0392-4AC7-81BE-14D70A038F68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FAA6A3-E3B1-4C3E-98FF-AE9FBCB27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63C9D5-9A56-4E00-9DD7-419AD76EA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0DBF3-2229-4168-A0E8-6A08B97B4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106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12667-5D59-4095-A361-190F41825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552A6C-1E4B-41F5-BAAC-289D99A360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6BE4A4-F3BE-4712-8688-A58CA02F7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20EF6-0392-4AC7-81BE-14D70A038F68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04D55F-1F61-41B8-B949-F206C4B44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605CEF-47A4-4CCE-ABF0-070BB5819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0DBF3-2229-4168-A0E8-6A08B97B4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873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DEDF63-367C-4CE4-B626-7C2EF0EAD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BB2282-1B2B-4E51-B644-E6D17DA35B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5A7E14-7E20-4904-967E-B3C9AC2976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20BE8C-51F5-4754-AFBB-EDD6B5DA1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20EF6-0392-4AC7-81BE-14D70A038F68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6926A4-963D-4CB1-BE86-2AF586539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DCC01B-FA87-4F8B-851E-85FEF4BA1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0DBF3-2229-4168-A0E8-6A08B97B4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967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66C1BE-EAD1-43DF-B4B0-9ADCB50F2B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38007C-9A06-4165-802F-043C28381E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8225AE-039D-4487-A900-FA1DEFBFC9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41E944-D0CA-43FD-8FC5-AF8CCDAD1C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04F1085-E1B1-4ACA-B477-B5A7E1DA1B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46D592D-3C45-47A1-8B57-48BDC6B37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20EF6-0392-4AC7-81BE-14D70A038F68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DD3694D-7D02-4F3E-B2B6-492A729FE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186CD1B-16CA-42A0-8D71-0BDEE2697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0DBF3-2229-4168-A0E8-6A08B97B4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83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8A5AC8-5BC3-47A8-BF70-4E258F032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5EB7678-82D0-45C1-AD68-42EE8C509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20EF6-0392-4AC7-81BE-14D70A038F68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6E494C-3C18-453E-AF12-05EFF0C8F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F21532-5056-4DAD-ACF2-5A5E4131F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0DBF3-2229-4168-A0E8-6A08B97B4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352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2EC535F-AE21-4737-9DBC-57C9F0C54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20EF6-0392-4AC7-81BE-14D70A038F68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5AFBC0C-266E-4721-85E9-E3FC1B584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E5CDF3-C051-49CD-A259-2161F5D9C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0DBF3-2229-4168-A0E8-6A08B97B4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803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B0586-3932-4E3D-9F1D-2CC0AD4C2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19F236-2485-462C-92C6-1FFBFA547A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9E2414-F829-4C8A-93AD-3CB06B7B64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CBCD22-E1F2-477A-B159-721B1E302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20EF6-0392-4AC7-81BE-14D70A038F68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410E68-5E82-4892-8497-397A031BF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81778E-142D-4387-9491-0172E4421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0DBF3-2229-4168-A0E8-6A08B97B4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656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6553C0-85CE-4BBF-AA79-3B89A557C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552AA00-7E15-4E8B-843C-AAFB8CA1B5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8AD5CC-61A0-4E72-9C19-366EDDCF83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B8B913-247F-4B8F-896E-DAF5715DD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20EF6-0392-4AC7-81BE-14D70A038F68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D7ED4D-BFE7-41D4-A234-96443C36C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4841F9-3AF5-48C7-B461-568A49058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0DBF3-2229-4168-A0E8-6A08B97B4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25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F0FFE2-A812-4ABE-88F6-629A3A3CC0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769AA4-ED54-4414-8F02-5CFAF85F84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D94AD0-76B5-47D4-BF0E-5BF016CD47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120EF6-0392-4AC7-81BE-14D70A038F68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905712-90BF-4AEB-B987-B1640CA9A2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D3BAB8-48AC-44D1-8FEA-4A3A3F29F8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0DBF3-2229-4168-A0E8-6A08B97B4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970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B8B6D-A8D3-48E0-9664-5834072F2DB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6F0575-736F-4649-9CD9-6EAB2E76BD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509954E-C303-46B6-81C9-D7031A5349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498" y="264902"/>
            <a:ext cx="11937003" cy="6328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60610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Kelly Becker</dc:creator>
  <cp:lastModifiedBy>Kelly Becker</cp:lastModifiedBy>
  <cp:revision>1</cp:revision>
  <dcterms:created xsi:type="dcterms:W3CDTF">2023-03-23T20:18:53Z</dcterms:created>
  <dcterms:modified xsi:type="dcterms:W3CDTF">2023-03-23T20:19:18Z</dcterms:modified>
</cp:coreProperties>
</file>